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180000" y="1845000"/>
            <a:ext cx="9717840" cy="19778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800000" y="2190600"/>
            <a:ext cx="6477840" cy="1157040"/>
          </a:xfrm>
          <a:prstGeom prst="rect">
            <a:avLst/>
          </a:prstGeom>
          <a:ln w="0">
            <a:noFill/>
          </a:ln>
        </p:spPr>
      </p:pic>
      <p:sp>
        <p:nvSpPr>
          <p:cNvPr id="40" name=""/>
          <p:cNvSpPr/>
          <p:nvPr/>
        </p:nvSpPr>
        <p:spPr>
          <a:xfrm flipH="1">
            <a:off x="270000" y="522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"/>
          <p:cNvSpPr/>
          <p:nvPr/>
        </p:nvSpPr>
        <p:spPr>
          <a:xfrm flipH="1">
            <a:off x="270000" y="54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48360" y="853560"/>
            <a:ext cx="18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</a:rPr>
              <a:t>O projeto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47" name=""/>
          <p:cNvSpPr/>
          <p:nvPr/>
        </p:nvSpPr>
        <p:spPr>
          <a:xfrm>
            <a:off x="540000" y="1980000"/>
            <a:ext cx="701820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Site de vendas – e-commerce;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Público gamer;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Comunicação;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Divulgação;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Proposta para a inclusão de consoles além de pc games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e-commerce para aumento do público-alvo.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48360" y="835920"/>
            <a:ext cx="2229480" cy="97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</a:rPr>
              <a:t>Requisitos: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/>
          <p:nvPr/>
        </p:nvSpPr>
        <p:spPr>
          <a:xfrm>
            <a:off x="540000" y="1980000"/>
            <a:ext cx="5397840" cy="29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Site minimalista;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 informação;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Pouco texto;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Poucas cores;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Pouca propaganda;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Cores: branco, preto, azul, vermelho, verde;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Tipografia: sem serifa;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Página contato: telefone, e-mail e localização;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Rodapé: e-mail, telefone e redes sociais;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um slogan;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travamentos.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/>
          <p:nvPr/>
        </p:nvSpPr>
        <p:spPr>
          <a:xfrm>
            <a:off x="2088720" y="656280"/>
            <a:ext cx="222948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Desktop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540000" y="1440000"/>
            <a:ext cx="611856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projeto do site está dividido em cabeçalho, navegação, corpo, destaques e rodapé.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cabeçalho em destaque a logomarca;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Na barra de navegação existem botões de fácil assimilação;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 corpo existe: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Botões de acesso rápido aos produtos de maior valor agregado;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Carrosséis com imagens dos jogos de console agrupados por fabricante e pc gamer/jogos de pc;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Destaque com as opiniões dos clientes;</a:t>
            </a:r>
            <a:endParaRPr b="0" lang="pt-BR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Destaque newsletter para o cliente realizar o cadastro para receber notícias;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rodapé com links e contato, além das redes sociais.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Todo o site foi projetado com base nos requisitos, facilidade e intuitividade no uso, aplicando o design de leitura em z guiando o cliente na sua interação.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6951600" y="86760"/>
            <a:ext cx="2520000" cy="519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rcRect l="0" t="0" r="0" b="44200"/>
          <a:stretch/>
        </p:blipFill>
        <p:spPr>
          <a:xfrm>
            <a:off x="900000" y="1080000"/>
            <a:ext cx="3600000" cy="413964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rcRect l="0" t="53366" r="0" b="0"/>
          <a:stretch/>
        </p:blipFill>
        <p:spPr>
          <a:xfrm>
            <a:off x="5220000" y="900000"/>
            <a:ext cx="3600000" cy="345960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/>
          <p:nvPr/>
        </p:nvSpPr>
        <p:spPr>
          <a:xfrm>
            <a:off x="936000" y="5148000"/>
            <a:ext cx="360000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5256000" y="828000"/>
            <a:ext cx="3600000" cy="1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2089080" y="656640"/>
            <a:ext cx="222948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Tablet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540000" y="1440360"/>
            <a:ext cx="5937840" cy="34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Atendendo a responsividade ocorre o redimensionamento para adequar o conteúdo visualizado a tela do dispositivo. 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da logomarca, campo de pesquisa e botões;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Redução das colunas dos carrosséis;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de todo o rodapé.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 utilização de carrosséis facilita a visualização e interação pelo usuário em dispositivos móveis.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7920000" y="180000"/>
            <a:ext cx="1296000" cy="509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80" name=""/>
          <p:cNvSpPr/>
          <p:nvPr/>
        </p:nvSpPr>
        <p:spPr>
          <a:xfrm>
            <a:off x="2089440" y="657000"/>
            <a:ext cx="222948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Smartphone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540000" y="1440360"/>
            <a:ext cx="5937840" cy="34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Atendendo a responsividade ocorre o redimensionamento para adequar o conteúdo visualizado a tela do dispositivo. 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da logomarca, campo de pesquisa e botões;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Menu sandwich com as demais funcionalidades;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e redução dos botões de acesso rápido;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Redução das colunas dos carrosséis e do tamanho das imagens;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Remoção de ícones nos destaques;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Reposicionamento de todo o rodapé.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8341200" y="144000"/>
            <a:ext cx="504000" cy="518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87" name=""/>
          <p:cNvSpPr/>
          <p:nvPr/>
        </p:nvSpPr>
        <p:spPr>
          <a:xfrm>
            <a:off x="2089440" y="657000"/>
            <a:ext cx="222948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Dificuldades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540000" y="1440360"/>
            <a:ext cx="5937840" cy="34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As principais dificuldades encontradas no desenvolvimento do projeto foram: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Adequar o site a fim de não extrapolar os requisitos;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A paleta de cores definida pelo cliente limitada para o uso da psicologia das cores;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O cliente não possuir manual de identidade visual.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"/>
          <p:cNvSpPr/>
          <p:nvPr/>
        </p:nvSpPr>
        <p:spPr>
          <a:xfrm>
            <a:off x="252000" y="504000"/>
            <a:ext cx="360" cy="5040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"/>
          <p:cNvSpPr/>
          <p:nvPr/>
        </p:nvSpPr>
        <p:spPr>
          <a:xfrm flipH="1">
            <a:off x="72000" y="5400000"/>
            <a:ext cx="954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"/>
          <p:cNvSpPr/>
          <p:nvPr/>
        </p:nvSpPr>
        <p:spPr>
          <a:xfrm>
            <a:off x="252000" y="288000"/>
            <a:ext cx="1977840" cy="537840"/>
          </a:xfrm>
          <a:prstGeom prst="rect">
            <a:avLst/>
          </a:prstGeom>
          <a:solidFill>
            <a:srgbClr val="00000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04000" y="396000"/>
            <a:ext cx="1437840" cy="257040"/>
          </a:xfrm>
          <a:prstGeom prst="rect">
            <a:avLst/>
          </a:prstGeom>
          <a:ln w="0">
            <a:noFill/>
          </a:ln>
        </p:spPr>
      </p:pic>
      <p:sp>
        <p:nvSpPr>
          <p:cNvPr id="93" name=""/>
          <p:cNvSpPr/>
          <p:nvPr/>
        </p:nvSpPr>
        <p:spPr>
          <a:xfrm>
            <a:off x="1800000" y="2344320"/>
            <a:ext cx="6477840" cy="9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Desenvolvido por welingtonvb.</a:t>
            </a:r>
            <a:endParaRPr b="0" lang="pt-B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Tahoma"/>
                <a:ea typeface="DejaVu Sans"/>
              </a:rPr>
              <a:t>Full Stack EAD – Senai – 2022.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Application>LibreOffice/7.2.5.2$Windows_X86_64 LibreOffice_project/499f9727c189e6ef3471021d6132d4c694f357e5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2022-03-16T16:24:13Z</dcterms:created>
  <dc:creator/>
  <dc:description/>
  <dc:language>pt-BR</dc:language>
  <cp:lastModifiedBy/>
  <dcterms:modified xsi:type="dcterms:W3CDTF">2022-03-24T13:29:11Z</dcterms:modified>
  <cp:revision>49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